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D4CA43-2DAB-4890-B37F-DFED6E3550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AD415-8044-457C-A036-D0D53DA56D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6555B8-1A6F-4FCA-B37D-B2840E8F56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9D6E81-A09F-4EDE-AFE0-78557AA314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A3F622-D140-41C7-925D-82A58E0903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4D4194-341D-452C-9FBF-A9D3D5F4C3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4E8DB20-0722-46F1-B539-E9489088FA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6D5511D-E280-457D-B9DC-7C8CE579CA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4A4FC1F-2D06-48EE-A1EC-6026A85F52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444B28-32C7-4E84-8518-269D6292E2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7F1A63-EE90-4D25-9F1A-5BA82C3953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3138"/>
            <a:ext cx="7772400" cy="491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2122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2020-11-21T03:45:09.988</cp:lastPrinted>
  <dcterms:created xsi:type="dcterms:W3CDTF">2020-11-21T03:45:09Z</dcterms:created>
  <dcterms:modified xsi:type="dcterms:W3CDTF">2020-11-21T03:45:10Z</dcterms:modified>
</cp:coreProperties>
</file>