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A073E0-59EA-4635-B79F-AFB197E9E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75CCE9-0EE7-4497-B194-D9C90F9DAF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ECE524-4233-4A14-9F6C-2A6E764DCF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41B37D-1BBD-493A-9D69-7D44220BF9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444E2F-9CAE-4A3C-974D-9033ECCA1E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45EA52-EBF5-432A-8C0A-7AAFD046F0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BBB296-B485-42BF-AE72-8D94BE4AD7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FE50F3F-1E53-414B-9179-CE6C310357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D253500-62EE-46D5-A965-1394A90B68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8DEA6B-C01A-4052-BBA4-0E37A5AF5B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A64127-7D1B-4B2B-95A5-848B68F504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8" y="685800"/>
            <a:ext cx="66643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735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2020-11-21T03:45:10.343</cp:lastPrinted>
  <dcterms:created xsi:type="dcterms:W3CDTF">2020-11-21T03:45:10Z</dcterms:created>
  <dcterms:modified xsi:type="dcterms:W3CDTF">2020-11-21T03:45:10Z</dcterms:modified>
</cp:coreProperties>
</file>