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7F8A8A-8578-4038-8A48-7512BE4FB1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698DB8-16B1-424B-97E5-1456DBDEDD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909E78-1598-4D59-8D25-2445472794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0DE37B-2658-43A3-A16D-383D5588AF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62ECD6-839D-44DE-ACDB-70F42EA835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FBCFBD-94E2-4869-9D84-C71D621FA2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6420544-A360-4576-8F70-907CD903C2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2FBF59B-731C-439C-9C3B-00989D99EE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3978441-B4BE-461A-813D-FAF3449E69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6148332-8CDF-48DA-A02C-471440CF4F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4D0B055-9D38-493D-B729-305C3C9FC3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54125"/>
            <a:ext cx="7772400" cy="434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40534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2020-11-21T03:45:10.786</cp:lastPrinted>
  <dcterms:created xsi:type="dcterms:W3CDTF">2020-11-21T03:45:10Z</dcterms:created>
  <dcterms:modified xsi:type="dcterms:W3CDTF">2020-11-21T03:45:10Z</dcterms:modified>
</cp:coreProperties>
</file>