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D507E-0E17-4573-904A-3F375EEEB5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F297C8-94C7-40F7-B2B0-3325B31E8F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25D5FE-AFF7-454A-9A50-B1D18F7E44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853C8E-6AB7-4856-98C4-6CC810BE68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32C391-1B13-47BD-BF4D-D035A613F6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2A415F-7FBB-40D1-8878-58319076C0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20D855-302B-4FFC-8D83-02365619DB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FDB12B0-9955-4CB3-992B-13ACCBB19D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58E640A-37DD-4C21-8F1A-AB76C003D1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9C9346-DAC8-4B50-B0DF-5ED595B8BD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DEB68F-ADA1-467E-A090-6997EE780E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4600"/>
            <a:ext cx="7772400" cy="436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620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2020-11-21T03:45:11.116</cp:lastPrinted>
  <dcterms:created xsi:type="dcterms:W3CDTF">2020-11-21T03:45:11Z</dcterms:created>
  <dcterms:modified xsi:type="dcterms:W3CDTF">2020-11-21T03:45:11Z</dcterms:modified>
</cp:coreProperties>
</file>