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27CF23-0AE2-49E2-A5D9-159D8E87CD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1520C-EF4F-4313-8B74-50979BF155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D765FA-A80B-4F38-AD96-B9693A7C55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D4BA0-C4F3-4AAE-9627-148BFD20C8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C65090-F5AA-4EAD-8DF4-574C9B8EBE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D76F8BD-2B95-46BD-9019-BC2CCF9374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3219D73-EA2A-47D0-8253-01E1A9281B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74AFE56-46E4-4051-8A8D-730BACB052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49125EB-A421-461B-BB5F-F964F131001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71C841-AD78-492F-B4B5-2A66B7892D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8384F42-167D-414F-A409-E5128965F7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8" y="685800"/>
            <a:ext cx="5532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81567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2020-11-21T03:45:11.694</cp:lastPrinted>
  <dcterms:created xsi:type="dcterms:W3CDTF">2020-11-21T03:45:11Z</dcterms:created>
  <dcterms:modified xsi:type="dcterms:W3CDTF">2020-11-21T03:45:11Z</dcterms:modified>
</cp:coreProperties>
</file>