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954D9D-B3E5-49C7-ADDC-7ADE39697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D4022C-EFC0-4644-93A5-0CCA8D0B8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53778E-EEDB-4F72-A4D4-F6DFB656F5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B030A0-6DAA-4A2D-8B38-CA4C3DBC89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5E7DA7-5B5F-4E6F-819F-1978B7722D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A616D5-FC0D-4905-B7C6-B4BDDC574F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83DCEE2-5B88-4D43-A74C-B6ACFC77F8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5844ADD-8076-4292-A690-0FD9E4A04B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FC0A00-B2DB-4517-89EC-92DCDFC13E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93A0ED-94FB-4902-B7AF-5D401AD52E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3F722A-9099-4425-BF62-6C3267ED1D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685800"/>
            <a:ext cx="73025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2724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2020-11-21T03:45:12.018</cp:lastPrinted>
  <dcterms:created xsi:type="dcterms:W3CDTF">2020-11-21T03:45:12Z</dcterms:created>
  <dcterms:modified xsi:type="dcterms:W3CDTF">2020-11-21T03:45:12Z</dcterms:modified>
</cp:coreProperties>
</file>