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863602-2E2E-43E0-BB0A-71DD64270F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C44DF3-21B2-4763-9CE9-C9646CAE92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B831131-5AF7-419E-A6BA-AD8301D650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E61570-5F11-4E5F-8790-58B7DF7BF7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7B650A6-09BF-49AA-BA8E-E0633A06DE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C39AA78-18FF-4BFE-AEC8-FDCA0CEB1A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A44DAD5-6449-44FF-822A-38166C1F34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0C6EEB3-6550-45BD-B175-C705079D61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E8B498C-5AF9-4FB4-B9F7-070D586976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3A69861-61BF-46DF-913E-F718415B5F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F583588-26FF-4901-953D-019ECB6589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00225"/>
            <a:ext cx="7772400" cy="325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012485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2020-11-21T03:45:12.478</cp:lastPrinted>
  <dcterms:created xsi:type="dcterms:W3CDTF">2020-11-21T03:45:12Z</dcterms:created>
  <dcterms:modified xsi:type="dcterms:W3CDTF">2020-11-21T03:45:12Z</dcterms:modified>
</cp:coreProperties>
</file>