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B5C0BF-8B7B-49A5-BC29-FD5D9CA8DC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F48A78-A26D-48C4-BCE6-7191299BD8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2EB1B9-FE21-49E3-B07D-32CB48CA81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B8A91C-44B6-4570-B183-7C4BAFC1F3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5A52D5-4A5F-4847-9C84-3F195EA26A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FE2EF2-3F6B-49AD-87D0-71B27A6A37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41FFF6-FDC9-4315-9C43-373A46E30D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8C78983-40E9-4FA8-AE52-1D172219AB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D29DBCE-D143-42AA-9C35-48C286A81C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81EF7F-6B47-44F0-814B-69011EC3F4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DD4512-530E-4EB0-89D0-9871736888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5563"/>
            <a:ext cx="7772400" cy="166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30016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2020-11-21T03:45:12.810</cp:lastPrinted>
  <dcterms:created xsi:type="dcterms:W3CDTF">2020-11-21T03:45:12Z</dcterms:created>
  <dcterms:modified xsi:type="dcterms:W3CDTF">2020-11-21T03:45:12Z</dcterms:modified>
</cp:coreProperties>
</file>