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E0EBE1-BD2F-49CD-AE68-87D8C7F87C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DC3EE0-FFFB-4B49-BD62-C7A2EA2C24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40CFED-772E-453A-A5B9-F6A7DD1759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111E9A-3708-45C6-AC1A-F18F6753DB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485BD1-539F-4305-BCA7-4827152C16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6CDC11-8C9C-436C-A58B-5E6295261F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E3C6CF7-6B70-4AE3-A5F4-DB0348E2AF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CACD55C-8210-4BA9-8437-96C049EAC3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3E48BF2-E5D3-4379-9904-E3773A3BE6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8B17A9-B4EA-49EE-9C58-014BE7CEB9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5C47E8-9D9A-45C0-AF5F-1FD62F2796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1850"/>
            <a:ext cx="7772400" cy="265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7686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2020-11-21T03:45:13.118</cp:lastPrinted>
  <dcterms:created xsi:type="dcterms:W3CDTF">2020-11-21T03:45:13Z</dcterms:created>
  <dcterms:modified xsi:type="dcterms:W3CDTF">2020-11-21T03:45:13Z</dcterms:modified>
</cp:coreProperties>
</file>