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E51CBF-2286-4FAC-A859-EDEBEDD622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1408B7-C59E-4CE6-90D8-D46AD34019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8F543C-BB94-40AB-BCF5-30AE54CE64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5C6747-4955-4BFE-BA76-2871687635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0E0BE9-E59E-4DD8-B77F-35EC606BD9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6A1A2A-CAE9-4B18-A782-6444B5E83A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34B0B5A-A899-44E2-8662-68F475E89D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0E235CE-48FE-4873-B915-BE4757DC3A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F0E570C-369E-4589-BAF3-358F055C36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107A82-DD52-4514-88C5-4255B2406B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48366C-6A29-4EB1-9DAE-E6A9D2C095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62225"/>
            <a:ext cx="7772400" cy="1731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93286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2020-11-21T03:45:13.549</cp:lastPrinted>
  <dcterms:created xsi:type="dcterms:W3CDTF">2020-11-21T03:45:13Z</dcterms:created>
  <dcterms:modified xsi:type="dcterms:W3CDTF">2020-11-21T03:45:13Z</dcterms:modified>
</cp:coreProperties>
</file>