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96629-40D6-4B22-9D00-E4946A0ED1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746640B-C723-4BA1-B8CF-9DA039E2DD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FFD198-D202-4012-8824-D8FC4325F5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AAC39C-773E-4892-837D-87CEDBA189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65AF80-5ABB-4326-B0E7-C2CFF096B4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912E7A7-5118-4DB2-8F83-1FC1D9CEB1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8346D19-A821-450A-A52B-DFD51092B7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A82328F-6E64-4665-8FAB-A0197BA4E7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E50402F-2E83-41EB-969C-CDD9443F81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4E89E15-6701-48F6-9D2B-ED5B3AB835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0627A84-F8B6-4412-B27C-4363E345B2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52700"/>
            <a:ext cx="7772400" cy="1751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990851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2020-11-21T03:45:13.877</cp:lastPrinted>
  <dcterms:created xsi:type="dcterms:W3CDTF">2020-11-21T03:45:13Z</dcterms:created>
  <dcterms:modified xsi:type="dcterms:W3CDTF">2020-11-21T03:45:13Z</dcterms:modified>
</cp:coreProperties>
</file>