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8BCB57-6455-4DE9-B52D-127EB47A5B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0C6C6F-5E72-40F3-B2BC-DFE34FE857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FD5D38-EB40-4C82-BEC3-10323A173E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DB2BA5-5F90-40A1-8C2B-DC6E618771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4A5B90-8D1F-47DA-BB36-CC4369802C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71A2AB-1A19-481A-A020-49AD2E1D36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B152348-6C18-4100-9FB6-31D6C2A0D5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6B6E00-CED0-4658-9313-EA1E6054D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E14565-EC54-4E9D-815B-8CFBEEA555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67814E-6C70-4179-B2D0-712BBF2180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4961B7-EE52-4EF5-9068-8BBF746084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1738"/>
            <a:ext cx="7772400" cy="191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8028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2020-11-21T03:45:14.313</cp:lastPrinted>
  <dcterms:created xsi:type="dcterms:W3CDTF">2020-11-21T03:45:14Z</dcterms:created>
  <dcterms:modified xsi:type="dcterms:W3CDTF">2020-11-21T03:45:14Z</dcterms:modified>
</cp:coreProperties>
</file>