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F7CEA7-892D-46B8-B4D0-C9F947B854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38E4B2-D83F-4A92-BAFC-1DD71B88EC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3974CC-ABB6-46D0-A946-BC68878EE4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43ED7B-EB5E-4645-BE8B-19E84A991F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0AB34A-9A04-432A-B909-C498B19603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ADFDB29-2D79-454F-AD62-39ADA002D3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B0653E2-D080-4F13-8802-EC841588B3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50598BE-A426-42AE-819A-E75B71C684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D595A4B-498E-4702-A92A-662EC4A0F2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BE36F0F-DAF5-4D6E-9139-1D0D5927DD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0A0A887-51B0-43CD-9057-471DCE931A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5" y="685800"/>
            <a:ext cx="55546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20088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2020-11-21T03:45:14.607</cp:lastPrinted>
  <dcterms:created xsi:type="dcterms:W3CDTF">2020-11-21T03:45:14Z</dcterms:created>
  <dcterms:modified xsi:type="dcterms:W3CDTF">2020-11-21T03:45:14Z</dcterms:modified>
</cp:coreProperties>
</file>