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97D5ED-0B24-4062-9308-6AF668526B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F8E767-A337-463B-A3DB-AB43E46E09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73C4FA-DBF7-455B-9D0B-B2B580A665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CCE231-BA84-4E77-AA4B-28862EA0A4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116CE4-7265-4566-A12E-75F18EFCDB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5972D7-7FC2-4DB9-A074-5B6C25D701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C47FBE-BB5F-45F1-953C-1E36A55E0F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691BCF-42F6-4786-9A45-63EFE91FF1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D0A1A3A-44A5-49E0-BA0B-08E9FB899C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608998-CECD-4727-B0F3-EC3D56A261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91352C-F4F7-4468-8A99-8349079A1D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14375"/>
            <a:ext cx="7772400" cy="542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2426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2020-11-21T03:45:15.100</cp:lastPrinted>
  <dcterms:created xsi:type="dcterms:W3CDTF">2020-11-21T03:45:15Z</dcterms:created>
  <dcterms:modified xsi:type="dcterms:W3CDTF">2020-11-21T03:45:15Z</dcterms:modified>
</cp:coreProperties>
</file>