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758504-FAB6-482B-B5C3-0D4D7E2737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15243-3599-4701-A2C0-30E3AA0C00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1D31C-1533-4B9B-8F67-D97C2256C4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9940CC-D056-4AA3-B2F4-378F1F5397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284778-66DE-420E-B95E-6BB942E2E5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7539C5-010A-4768-BEC1-2935A93CB0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CEA7D77-3A97-4F69-916F-15C997E148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108FCA-D8AB-4E86-9684-127D7840DB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D17F7E0-E21B-4125-89BB-0C9A47C9FE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E4A804-0568-4B2B-8666-DC59E8246C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638092-1FEE-48E1-B117-2FDACB12D2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685800"/>
            <a:ext cx="6824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7600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2020-11-21T03:45:15.463</cp:lastPrinted>
  <dcterms:created xsi:type="dcterms:W3CDTF">2020-11-21T03:45:15Z</dcterms:created>
  <dcterms:modified xsi:type="dcterms:W3CDTF">2020-11-21T03:45:15Z</dcterms:modified>
</cp:coreProperties>
</file>