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78967B-A71A-4CE4-A0DD-BEA890BD42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072BFA-4B14-42BC-8137-A8B22F547A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B7984D-271C-4690-99EB-909F4A21BE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14B183-019E-4A48-9F59-127C380116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4B5D4F-1AAB-4019-8876-2BCF8E8F30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DBF8CD-4C23-4E86-B7D3-00954E7C9D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E17CCC2-563C-42D8-94D1-5AA8E35DE7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9893125-9F93-49FA-86CB-BFA2050000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FF9A16A-C0B5-47D7-9444-F97BE8C4A3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EBAB4A-81C6-46B3-A6BE-C9266026CE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DFF40C-DB48-4DC0-AC00-8B384B00D5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41375"/>
            <a:ext cx="7772400" cy="517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3386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2020-11-21T03:45:15.969</cp:lastPrinted>
  <dcterms:created xsi:type="dcterms:W3CDTF">2020-11-21T03:45:15Z</dcterms:created>
  <dcterms:modified xsi:type="dcterms:W3CDTF">2020-11-21T03:45:15Z</dcterms:modified>
</cp:coreProperties>
</file>