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98FB5A-61F0-4667-A293-01866EE259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D72CE6-B700-479F-A102-2B987AAE10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128DC8-144E-4EFE-9A96-EE1BB5075E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5F93D2-1B9C-434F-B4C6-DFF7BD6EC8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79AE2B-E466-4A35-9A57-ABE96D19DF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C03ED2-03D9-4A65-A27E-54B60635A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CF283C5-73D5-4BFB-9D45-E21F49E49F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6996DA5-428D-45B8-892C-84A2DD2FD8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D435A43-CC74-4AAD-B147-DE17E29432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228C56-69F9-4C21-A356-5D85AC58B3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B7AF22C-8A50-45BE-90CE-3EC10CC094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2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06663"/>
            <a:ext cx="7772400" cy="1843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69538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2020-11-21T03:45:16.297</cp:lastPrinted>
  <dcterms:created xsi:type="dcterms:W3CDTF">2020-11-21T03:45:16Z</dcterms:created>
  <dcterms:modified xsi:type="dcterms:W3CDTF">2020-11-21T03:45:16Z</dcterms:modified>
</cp:coreProperties>
</file>