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71E531-D5A9-45D5-8CFD-87806C95F6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4A4FAA-2011-43FA-83FF-471F35842E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1A1589-15D3-4C96-B5F3-65CC47B544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0AFEAD-E672-4DD5-AC56-448249A7C7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1545FA-1363-474D-9844-67C005126C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A32E3A6-A02E-4BC9-A436-0E6A50E282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A20AB91-D958-4F3B-BC43-085D78DFC7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DFD6AFF-E55F-4C59-91D2-395483B1D0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F3480BB-1D04-4F0B-AEE9-D98473ADC5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EC142FB-E9AC-4FC6-8605-292E6E015A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19C7D74-DAA7-4D05-9671-BCC59D580A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41500"/>
            <a:ext cx="7772400" cy="3173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124813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2020-11-20T20:21:50.360</cp:lastPrinted>
  <dcterms:created xsi:type="dcterms:W3CDTF">2020-11-20T20:21:50Z</dcterms:created>
  <dcterms:modified xsi:type="dcterms:W3CDTF">2020-11-20T20:21:50Z</dcterms:modified>
</cp:coreProperties>
</file>