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9E30DA-B023-494D-8CED-F59A5C726B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C46C19-9C74-4A2F-8D62-08554855AE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0D97AA-A154-4785-80E9-5E2AA03AC5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F49D7C-A3AF-44F5-BB26-0939382242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D528FE-9005-46F3-9E29-AA59CED3B2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2ABDF7C-D57C-4E28-A762-0DB7E2034D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D5FE75C-4F4D-46F3-B906-0536C3F8F5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307E9D5-B2E8-4745-8422-6B40C09DC0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4CA1644-0D39-4E52-91EE-DFA8AC605D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298237-A9C9-466F-A603-51E161678F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818BF5-32D8-40A1-B24A-0F903EE2A4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8" y="685800"/>
            <a:ext cx="64849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88435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2020-11-20T20:21:50.734</cp:lastPrinted>
  <dcterms:created xsi:type="dcterms:W3CDTF">2020-11-20T20:21:50Z</dcterms:created>
  <dcterms:modified xsi:type="dcterms:W3CDTF">2020-11-20T20:21:50Z</dcterms:modified>
</cp:coreProperties>
</file>