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343239-FF03-4B16-8931-03BFF10CFB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F28776-B70B-4275-8340-52059605E1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EA4DB2-5367-47A1-80FB-FEBCA133D1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DA73F6-3952-4D24-8A6D-F89BB0E6C3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F64594-C2F9-4FC5-9F1B-E65EFDC51D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9B733A-5667-4F57-A988-1DB9EADD58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0C235EA-F020-4E65-91D3-350886F576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25B28E8-8282-4606-AC70-DC28BEAE84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F1BB8E9-3183-4FF4-8221-FA938DFC07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76B4EB-4751-4961-980F-4EF4A67EC0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41C139-2A47-41FE-8027-248B9076C1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685800"/>
            <a:ext cx="76057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123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2020-11-20T20:21:51.219</cp:lastPrinted>
  <dcterms:created xsi:type="dcterms:W3CDTF">2020-11-20T20:21:51Z</dcterms:created>
  <dcterms:modified xsi:type="dcterms:W3CDTF">2020-11-20T20:21:51Z</dcterms:modified>
</cp:coreProperties>
</file>