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06864-6F6E-4B7E-8829-E7F75FD84F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143569-2F6D-4514-A31E-F0CE21BC3C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63DA4D-2A0D-4546-9B08-51E383A4BF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072749-85D2-4687-9428-DDD146AA63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3F6400-69E1-4559-9161-AFF16F329E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1961133-8895-4651-98B2-F1F6C4A0F5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AB4FC4D-3ECC-46BE-A051-DCBA807563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A10EFFA-2C25-418B-BBC9-0B3D880151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88145AC-13DB-4584-A12D-9A5104F539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453E0E-7614-40CC-B09F-54D9CFAB77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0B73FB-58B3-4EE5-8294-148A53CEE5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28688"/>
            <a:ext cx="7772400" cy="500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5963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2020-11-20T20:21:51.579</cp:lastPrinted>
  <dcterms:created xsi:type="dcterms:W3CDTF">2020-11-20T20:21:51Z</dcterms:created>
  <dcterms:modified xsi:type="dcterms:W3CDTF">2020-11-20T20:21:51Z</dcterms:modified>
</cp:coreProperties>
</file>