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7162AF-3B5D-4E14-95E1-6CBB5FAF4E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79E0C4-4E1D-4E72-943D-DC7975BD97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BCEA8F-E022-4210-A902-53B147420B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05C5E0-DDDB-483C-8A3E-59914185F6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A88896-857A-4A0F-906C-345A34F64A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D718E4-3669-43B1-995F-C5B47E860E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0B7C7A6-B2D3-41C0-9DC5-D83C8069B2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4388E0-6FDC-4022-B072-ADA75FDA69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D8CF270-B74A-4979-AB60-93650017A1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D81785-A641-460D-9559-5600752BCA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845AF5-BD64-4FAF-91B8-7262DBD499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685800"/>
            <a:ext cx="46609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7610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2020-11-20T20:21:51.894</cp:lastPrinted>
  <dcterms:created xsi:type="dcterms:W3CDTF">2020-11-20T20:21:51Z</dcterms:created>
  <dcterms:modified xsi:type="dcterms:W3CDTF">2020-11-20T20:21:51Z</dcterms:modified>
</cp:coreProperties>
</file>