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BD58147-5069-48CF-A7C5-66F948B0FF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20D707-C14C-4A63-871F-0945DDF321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F1B538-7CD6-4921-AECD-07A24FA2BB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5324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8314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6063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397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9173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12868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3749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8699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9A05DB-0001-48AC-BE7D-E7E444AFBD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5172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7360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6114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7FCF5-F5BC-4F0D-B206-B35665D259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9EACB95-30AB-4990-8FE7-B4C0596FF3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AD865C7-4138-4F4E-87AE-F9933AEAFA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EE8556A-D3E4-45FE-A7F1-04CA0FC371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4B1B4DB-B7DD-4D03-B581-DB2B608BC3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EA64F1B-1355-4BC6-9AB1-0FCE188DC5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98ED8DF-5A9A-4269-AE95-303474A260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97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8" y="685800"/>
            <a:ext cx="49244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446938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2020-11-20T20:21:52.348</cp:lastPrinted>
  <dcterms:created xsi:type="dcterms:W3CDTF">2020-11-20T20:21:52Z</dcterms:created>
  <dcterms:modified xsi:type="dcterms:W3CDTF">2020-11-20T20:21:52Z</dcterms:modified>
</cp:coreProperties>
</file>