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0DECDC-62F2-4E5A-93A8-883508BD5B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9888C3-802D-4C0F-8349-7100644F52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05ABC6-31AC-4D24-AC73-277CB0837A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1790C2-1E9A-4417-B4E4-37D42E621E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3CFEED-DF78-4A88-B9EF-B836AFBCE7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CC7E48-A52C-4537-B7BA-CBE32FDD76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050E945-D355-4C14-B8E4-9120FBEEEF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088EBA9-52AE-4025-B914-D9106D18EB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C426ED-5D07-4A94-8BE3-EAC9436B86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0839BD-DC5D-462F-882B-08170D8B68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64180A-C4E3-4947-91B6-FA6C48AD81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3" y="685800"/>
            <a:ext cx="41036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4314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2020-11-20T20:21:52.692</cp:lastPrinted>
  <dcterms:created xsi:type="dcterms:W3CDTF">2020-11-20T20:21:52Z</dcterms:created>
  <dcterms:modified xsi:type="dcterms:W3CDTF">2020-11-20T20:21:52Z</dcterms:modified>
</cp:coreProperties>
</file>