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980156-05F2-4A9F-B1F0-EB4A8572A8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2ABC8B-E35F-4A46-848E-DB5916E1E7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F50835-C2AF-42C5-A67C-22B597607F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FEC1B5-056B-4930-A80C-478C15BBF6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812D39-038C-4C53-A860-8BA4CE67A3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973002-946A-4E31-AFE5-EA2DA22899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C57E274-4A7D-4002-AD7E-1CC3BA10FA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EBC55BA-2524-4274-AE74-1274E66B30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6513B03-6128-40E6-8E0C-FEEDD21E5B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484D242-A976-4E21-B9E7-1E180BD275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B67572E-35DC-4A60-8AB4-C815495DDA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88" y="685800"/>
            <a:ext cx="54324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78334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2020-11-20T20:21:53.037</cp:lastPrinted>
  <dcterms:created xsi:type="dcterms:W3CDTF">2020-11-20T20:21:53Z</dcterms:created>
  <dcterms:modified xsi:type="dcterms:W3CDTF">2020-11-20T20:21:53Z</dcterms:modified>
</cp:coreProperties>
</file>