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8DD8A4-C361-4369-887D-091C2E8091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CDD2EE-623C-4E88-9CDC-9747CC08C9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1EA9F5-C7E8-4A37-84AA-293B697326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02FCB9-4B76-4429-9738-D4201F671F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8653E1-A7FD-48E1-9444-C3A2803F0C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14A1E9-C7F0-4EDF-AD9D-7E0DCF67C8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C6E887-FF4A-44C5-89C1-451048ABD4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A375D44-7747-41E2-B541-57DBDE8205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B56F7F9-4DA2-43A7-8140-9BB4EC96FA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1CAE37-4996-4B6B-9E0A-A43DBC02FF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A8F506-7B64-47CD-B4AC-6D8FA06565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685800"/>
            <a:ext cx="5300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7533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2020-11-20T20:21:53.514</cp:lastPrinted>
  <dcterms:created xsi:type="dcterms:W3CDTF">2020-11-20T20:21:53Z</dcterms:created>
  <dcterms:modified xsi:type="dcterms:W3CDTF">2020-11-20T20:21:53Z</dcterms:modified>
</cp:coreProperties>
</file>