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498C9B-4E5D-4C43-A801-97BEF2B1E5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A3EC3D-35BB-4668-86C4-DEA5049BD9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9987B2-264D-47F0-8362-55D7E7F34D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307489-6464-4A83-9A61-06A063310C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361970-7C06-4E14-88A9-D702EC5580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F8CE0E-1998-4D20-8F5E-EBED839C56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AA51D23-A4A7-44A5-ABA4-42B1465BE6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908CADA-E4CB-466D-BF36-E8DB5BDDD5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69E0C03-D676-488F-B583-CD7A553FFE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31C422-AE0C-4C84-8E2E-7B1DEB0C0D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7E5B8E2-D98C-429B-8C93-9E36547E1C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8" y="685800"/>
            <a:ext cx="45434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60487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2020-11-20T20:21:53.878</cp:lastPrinted>
  <dcterms:created xsi:type="dcterms:W3CDTF">2020-11-20T20:21:53Z</dcterms:created>
  <dcterms:modified xsi:type="dcterms:W3CDTF">2020-11-20T20:21:53Z</dcterms:modified>
</cp:coreProperties>
</file>