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096459-9799-483F-A82D-C7912FB939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5B31D1-BECB-4F97-AB82-585F8A416C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B3B467-6BDF-4B3A-8942-BAC0661D59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324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14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6063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397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9173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12868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374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8699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8CCBAB-35E0-417B-9EAC-52F6772071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172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360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6114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5065DC-2B08-4631-B17D-2C50BA531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1EC892-A7CE-4B31-821D-E18CF4E0D8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887159C-7ADE-44B4-B5A7-B5AC63BE7F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33B07C1-FE6D-41E1-B3DA-A38098942A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C731D8F-297E-4D82-8B84-2E68E3D8AF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0CFA3C-89F8-4F84-B171-AD6E96B0E4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8176F7B-D2CF-47C0-84A6-09FC1498DA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6417DD-B4E8-491B-88BD-B8EBFB9B5FEE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78F69F-F440-4890-81B1-A9C353738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97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685800"/>
            <a:ext cx="7373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74816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2020-11-20T20:21:54.221</cp:lastPrinted>
  <dcterms:created xsi:type="dcterms:W3CDTF">2020-11-20T20:21:54Z</dcterms:created>
  <dcterms:modified xsi:type="dcterms:W3CDTF">2020-11-20T20:21:54Z</dcterms:modified>
</cp:coreProperties>
</file>