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9DA821-138F-4381-ADBA-5DC801DFBC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559DBC9-59B3-4762-ACD2-93C995D409C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354DB3-E4D0-4B31-B073-630CEB45CD6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5324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8314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96063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13973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09173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12868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83749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486999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C5E186D-F506-4E92-9B51-881464D1A6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05172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27360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6114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3701A6-24DF-4BF6-B206-352EF5E3420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D42ECCC-D471-44C8-9EA6-0CD05BDAE19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160F7C8-0844-4B9D-9475-20554DE171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3DC2314-02B8-4756-A067-7A4BDA1CCE4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D165788-94B8-442F-ADA9-CD5A8C6C5E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6BE3161-8D1A-4CB4-A579-AC33C00022B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E15630A-A071-45D2-A710-62784C5594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97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81150"/>
            <a:ext cx="7772400" cy="3694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961019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2020-11-20T20:21:54.752</cp:lastPrinted>
  <dcterms:created xsi:type="dcterms:W3CDTF">2020-11-20T20:21:54Z</dcterms:created>
  <dcterms:modified xsi:type="dcterms:W3CDTF">2020-11-20T20:21:54Z</dcterms:modified>
</cp:coreProperties>
</file>