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57B9B0-0629-4A3D-81DC-CDFE46D127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FCAB8D-4D26-4357-A6C8-717CF0FBA7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BB7F05-A27E-46CE-95A6-1D4473B74B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81A6D2-DD3E-4976-B320-EB783B2D1C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212815-3E18-469F-A522-40242B778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2952C4-D74D-4002-A897-6A885FB73B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82DE01F-30DF-4934-A965-0D27D15AA0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2C5BCCA-9987-48AF-8F68-3DC83B58A8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72A761D-4603-437F-83EF-972B777329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61E865-7071-4258-9546-EE6FF69A46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758C13-48D7-443E-8479-86E1ECCC4E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6763"/>
            <a:ext cx="7772400" cy="532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3208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2020-11-20T20:21:55.099</cp:lastPrinted>
  <dcterms:created xsi:type="dcterms:W3CDTF">2020-11-20T20:21:55Z</dcterms:created>
  <dcterms:modified xsi:type="dcterms:W3CDTF">2020-11-20T20:21:55Z</dcterms:modified>
</cp:coreProperties>
</file>