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6EBC1DB-5725-42D2-BDA5-8F5C2CCD62E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4DFE969-C649-42D2-A3D9-83E462B1DD2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9922E6C-643F-4797-ABDD-6FDDB598EF2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417DD-B4E8-491B-88BD-B8EBFB9B5FEE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8F69F-F440-4890-81B1-A9C353738A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9253247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417DD-B4E8-491B-88BD-B8EBFB9B5FEE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8F69F-F440-4890-81B1-A9C353738A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4583149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417DD-B4E8-491B-88BD-B8EBFB9B5FEE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8F69F-F440-4890-81B1-A9C353738A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5960636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417DD-B4E8-491B-88BD-B8EBFB9B5FEE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8F69F-F440-4890-81B1-A9C353738A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6139733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417DD-B4E8-491B-88BD-B8EBFB9B5FEE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8F69F-F440-4890-81B1-A9C353738A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0091739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417DD-B4E8-491B-88BD-B8EBFB9B5FEE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8F69F-F440-4890-81B1-A9C353738A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1128687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417DD-B4E8-491B-88BD-B8EBFB9B5FEE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8F69F-F440-4890-81B1-A9C353738A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6837493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417DD-B4E8-491B-88BD-B8EBFB9B5FEE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8F69F-F440-4890-81B1-A9C353738A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8486999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069743B-E29D-46EE-9B68-B41CFC1B5D8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417DD-B4E8-491B-88BD-B8EBFB9B5FEE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8F69F-F440-4890-81B1-A9C353738A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0051727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417DD-B4E8-491B-88BD-B8EBFB9B5FEE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8F69F-F440-4890-81B1-A9C353738A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5273602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417DD-B4E8-491B-88BD-B8EBFB9B5FEE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8F69F-F440-4890-81B1-A9C353738A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8961146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47C1285-60B2-4E88-AEEB-934F2F5D960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765DC8D6-09C4-4C2C-B3A3-D2E56E772C9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0FFE03BE-0938-4942-BADB-25E135618D8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17244472-DE01-4322-8570-327095B4DE5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BBC84D34-072C-49AC-A40C-52F4967980B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DABC6EE3-DB84-4D0D-912E-92319617FF6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ABA679D-2371-4373-AC24-A033F8B5845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F16417DD-B4E8-491B-88BD-B8EBFB9B5FEE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078F69F-F440-4890-81B1-A9C353738A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7975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bm014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4325" y="685800"/>
            <a:ext cx="3435350" cy="548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82080554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2020-11-20T20:21:55.489</cp:lastPrinted>
  <dcterms:created xsi:type="dcterms:W3CDTF">2020-11-20T20:21:55Z</dcterms:created>
  <dcterms:modified xsi:type="dcterms:W3CDTF">2020-11-20T20:21:55Z</dcterms:modified>
</cp:coreProperties>
</file>