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DBD1CC1-7407-4DB1-B81A-79CC050F8CC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5210007-93DC-4ED4-8922-14DA92C4681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6F53FC0-E867-44B1-8349-581806612B4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253247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583149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96063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13973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091739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12868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837493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486999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226BCA-1F63-4B0B-B4D1-89576D0FFC9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05172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273602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961146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5D0F8DF-09C3-4AD6-847A-A68B6484D7E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0F428BA-02E2-4C46-80C1-16861EFA60E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BA85FA57-2994-4A5D-A6DD-2D0E748D032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36AE7156-5A04-41EF-84E7-803345C9DEB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9D1819B3-992B-42B2-B857-E2EBD566EEE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762E953-23A2-453E-87CA-06F8AB5FFB9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3B9763E-8338-45C1-9ABE-C9D55D09606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97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1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738" y="685800"/>
            <a:ext cx="4708525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7650775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2020-11-20T20:21:55.834</cp:lastPrinted>
  <dcterms:created xsi:type="dcterms:W3CDTF">2020-11-20T20:21:55Z</dcterms:created>
  <dcterms:modified xsi:type="dcterms:W3CDTF">2020-11-20T20:21:55Z</dcterms:modified>
</cp:coreProperties>
</file>