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D8FCD0-0B50-41D2-A9E5-0C788E613E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E4FB8A-963F-4C95-8347-AB665630D4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5526A4-853D-4BDE-8F6D-1547825313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B63306-753E-4A29-BD25-A3F47595BA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517759-E00F-437F-8523-62A46CDB46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AB90867-D68B-431D-80A8-83BFC6F422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F5164F9-99D9-4A0E-8B05-4570C7252D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7E79B03-10FB-40B4-AAB4-071FB839E5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3BF39C6-D99E-4480-8E61-28995F2C69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77DC717-1076-4AFB-ABBE-01BDA33D2E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D093719-B4FD-43CF-9C8D-78307E75FD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38" y="685800"/>
            <a:ext cx="69167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69048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2020-11-20T20:21:56.314</cp:lastPrinted>
  <dcterms:created xsi:type="dcterms:W3CDTF">2020-11-20T20:21:56Z</dcterms:created>
  <dcterms:modified xsi:type="dcterms:W3CDTF">2020-11-20T20:21:56Z</dcterms:modified>
</cp:coreProperties>
</file>