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6747D7-1AD8-43E7-88FA-9E9F3C1147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384D8C-2F82-4FCC-81DF-FAE775DB53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33CB5D-86E4-4C4F-B0D3-A6572A56DF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D04E2C-C66A-45DD-B464-85B61EBC3B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CDDA99-F6A7-4376-AC50-684BF69AFB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705475-4134-4415-B0D0-ADDF9B05C7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FD402E9-A415-4227-8DD0-DECCDB53F4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5672160-A14D-487F-90DE-EE24A7331F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A2D2F43-0F4D-47CB-99A5-254831BAA9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28C54E-F49B-4F4A-A0CA-8FF8420959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48B0D5-84D5-43B1-8212-01023AFE8B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163"/>
            <a:ext cx="7772400" cy="298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0958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2020-11-20T20:21:56.706</cp:lastPrinted>
  <dcterms:created xsi:type="dcterms:W3CDTF">2020-11-20T20:21:56Z</dcterms:created>
  <dcterms:modified xsi:type="dcterms:W3CDTF">2020-11-20T20:21:56Z</dcterms:modified>
</cp:coreProperties>
</file>