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7B022F-94FB-472C-AE8D-00B4B9B14A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30B20F-0C97-4466-A2D0-733CDC036A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94DFD5-21A7-420B-93FA-0E9ABDEE99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5324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314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6063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397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9173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2868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37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869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7F3590-F46B-451E-B082-BB18E7FA66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172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360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6114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CBFB56-7926-4A7C-9B41-0FD8E024BE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E658C6B-2F43-436D-B543-2FBABC61E4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277CEBF-A06B-4993-B057-8E4E5C5DE4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B9E86E0-1338-4C40-8985-1CD041E3F3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04D12F4-00A8-4914-B418-B2F65592A6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32A4FF4-70BB-4F05-A7D0-A4156876AD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64E3B34-1621-4103-BD59-4AECCBD3CC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7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57350"/>
            <a:ext cx="7772400" cy="354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649292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2020-11-20T20:21:57.058</cp:lastPrinted>
  <dcterms:created xsi:type="dcterms:W3CDTF">2020-11-20T20:21:57Z</dcterms:created>
  <dcterms:modified xsi:type="dcterms:W3CDTF">2020-11-20T20:21:57Z</dcterms:modified>
</cp:coreProperties>
</file>