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EE5D1B-A1D3-4615-9CE2-72612EE4EB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96B32-675D-414E-8287-8C8CB04C6A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ED5733-33BD-4390-9008-FD2C29B474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778078-C4A4-4C9C-93D6-A56FE7E86C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2B2F4B-93E6-4DBD-9996-358DAD508E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ABDC00-41C4-4D7F-99BB-2A4E7AED68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B1B523B-031F-49A5-862F-E3DFA23FF3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D2DE668-FAF3-47C3-AB4D-CB5AA34DDA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BC57D5D-25B7-4EE3-A44A-6927704FF0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556B67-241E-4E91-AE20-77464911A9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8718A8-F914-4BBD-9F8B-5BD121CDB3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5113"/>
            <a:ext cx="7772400" cy="3786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323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2020-11-20T20:21:57.537</cp:lastPrinted>
  <dcterms:created xsi:type="dcterms:W3CDTF">2020-11-20T20:21:57Z</dcterms:created>
  <dcterms:modified xsi:type="dcterms:W3CDTF">2020-11-20T20:21:57Z</dcterms:modified>
</cp:coreProperties>
</file>