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9AAD09-9239-4D81-81FF-11C2171559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E1BC77-975B-4C44-A2B0-7F6A78E817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379F12-1F6F-41B3-B867-87F8EE9B82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5EDF68-A4A7-4989-BF70-8E8DA171D7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CFA6F0-9B9D-4B9E-955A-1565276BCE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6BA4A1-DF06-4BC3-B27A-E58C7F8E9D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6D8A6E-0A2E-4B56-BE0C-38BF6C42CA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26C3A52-2C02-4195-B04A-46E1BF2F71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F002458-465E-4712-B2A6-947FE09804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5983C14-F674-4C34-9FB8-F2ED74D27D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EA638B-10DF-4ED5-8FF7-1B500D8950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685800"/>
            <a:ext cx="57324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21547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2020-11-20T20:21:57.888</cp:lastPrinted>
  <dcterms:created xsi:type="dcterms:W3CDTF">2020-11-20T20:21:57Z</dcterms:created>
  <dcterms:modified xsi:type="dcterms:W3CDTF">2020-11-20T20:21:57Z</dcterms:modified>
</cp:coreProperties>
</file>