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7CBF40A-2803-4F82-99E5-C3F74522D3C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13F225C-BD3F-4C10-A58A-31CEB7E5485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49E4D32-60B3-422F-924B-E1A4844AB47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25324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583149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96063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13973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091739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12868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83749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486999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8F6D56B-5FDC-4D91-9B1B-E9C853F4587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05172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273602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61146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2114659-BFBB-4D17-BA91-90A73C614EE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DDA48F8-4944-4B72-856D-0C6C0C40038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92E664D4-F56B-4F00-ACD8-235057F8673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D5A4418F-2B6E-4369-AD59-3F329DC48A5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10BB12CA-FBF7-4678-BB41-A7F919E1D6F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587EE5A-EF6A-4306-9F20-7CA42DB9F2F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E1A9657-1418-4425-AED4-83A25CBDA52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97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2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938" y="685800"/>
            <a:ext cx="5316537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3546147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2020-11-20T20:21:58.247</cp:lastPrinted>
  <dcterms:created xsi:type="dcterms:W3CDTF">2020-11-20T20:21:58Z</dcterms:created>
  <dcterms:modified xsi:type="dcterms:W3CDTF">2020-11-20T20:21:58Z</dcterms:modified>
</cp:coreProperties>
</file>