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84C79B-8566-4915-930A-F8E45C68988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C12989-A716-4817-BEC8-E07A97F68A7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DFA884-BA71-4C27-8F49-9E76A77BA70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25324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58314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96063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13973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091739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12868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83749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486999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9EDF82-03A8-4412-8134-5688FE09988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05172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27360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6114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E01A45-8040-41F2-B6D4-ED522CC63F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63FEC7A-F7BB-42D1-8995-5E78F103476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74262CF-DB91-494F-8B97-B807351A449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0961C69-9CD0-42BC-B729-4B62FCEBA77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720B43B-9D14-4581-8B90-E9011374C39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0994D16-96DB-4261-A0B6-40440C6CE60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AD65F67-37D7-4BBE-8BB3-0C684C3C488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97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12963"/>
            <a:ext cx="7772400" cy="2630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930661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2020-11-20T20:21:58.607</cp:lastPrinted>
  <dcterms:created xsi:type="dcterms:W3CDTF">2020-11-20T20:21:58Z</dcterms:created>
  <dcterms:modified xsi:type="dcterms:W3CDTF">2020-11-20T20:21:58Z</dcterms:modified>
</cp:coreProperties>
</file>