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8BD42-46B1-46FD-95BA-47D1D12188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251F73-34A2-493A-B7EC-904DF82DD5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0D5FE6-57DE-4E90-8405-A00F23DD39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A90A8-8830-4655-84E7-C1A85C2A0C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1A8B48-C891-4B8F-9AB1-438BDFD2F5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250D09-5883-433C-B6C1-797898CCCF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252A8CF-D966-4D5B-B804-5EDA42215A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38FEBE6-A0D3-406C-8E1B-43780594A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088431-D931-49FE-AFDA-ED80FB156E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66316C-2834-4F13-93FC-58FF09F680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03840C-6F83-4132-967A-2D2FEDFBB9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93738"/>
            <a:ext cx="7772400" cy="5468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621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2020-11-21T00:27:03.745</cp:lastPrinted>
  <dcterms:created xsi:type="dcterms:W3CDTF">2020-11-21T00:27:03Z</dcterms:created>
  <dcterms:modified xsi:type="dcterms:W3CDTF">2020-11-21T00:27:03Z</dcterms:modified>
</cp:coreProperties>
</file>