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D15883-ED97-4AD8-B101-D5402AA562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B2B900-4AE0-443F-B327-37440E2508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79A765-1B7F-4A2F-8482-0A9B4B452C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18136D-4B67-405E-8270-01EC3005EE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ADDF0C-8F8E-4EEB-9351-2FB38E1D9B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44FF68-EC13-4260-9B05-4CA0F19F9D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2D4D6D-A0AF-4C2D-98DC-CA0195B8F0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54C3114-ABBA-4AF3-93B0-72BDFFE5F6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3286E5C-6376-43B2-B52E-AAD9FF5D28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40EA70-75B5-493B-9E95-EFF6D7AED6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55C77E-7DBE-43E0-A3AC-BF46CB8739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6200"/>
            <a:ext cx="7772400" cy="4164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0434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2020-11-21T00:27:04.145</cp:lastPrinted>
  <dcterms:created xsi:type="dcterms:W3CDTF">2020-11-21T00:27:04Z</dcterms:created>
  <dcterms:modified xsi:type="dcterms:W3CDTF">2020-11-21T00:27:04Z</dcterms:modified>
</cp:coreProperties>
</file>