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ED3F143-F57F-4D13-A7E9-17F43CCDEF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D1F661-2428-4231-B987-9DE19F63BB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BFC2D0-EB34-4580-9556-F0FE039DF6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E45C40-ED42-4F3E-A7E0-2CED7C5880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C21641-6303-4EEC-9A4A-83C24CEAA1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5AAE05B-A71F-4314-B8D7-5479B594AC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580557C-812A-464B-B89E-CC9274C7C6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4AD78B9-5D1E-4ED2-9F94-41EAC1453D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E7732F6-2CF1-497A-A2C7-B032CB1257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27C8348-4340-47EB-859E-65331960A4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8D31F16-60C1-4BD1-B5A6-72B29942D35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65225"/>
            <a:ext cx="7772400" cy="452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97964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2020-11-21T00:27:04.383</cp:lastPrinted>
  <dcterms:created xsi:type="dcterms:W3CDTF">2020-11-21T00:27:04Z</dcterms:created>
  <dcterms:modified xsi:type="dcterms:W3CDTF">2020-11-21T00:27:04Z</dcterms:modified>
</cp:coreProperties>
</file>