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F164D8-5CFE-4989-B899-535628C744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1D7F20-17C4-422C-8C84-B18183A7A4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D08D12-E721-456A-8E07-9ECB46A8B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02CD19-E38D-4889-B8FF-46554231A9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6C1BEE-DF3D-4982-A4DD-30D6DA1513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F6B412-FDEE-466F-B2AD-F16F5918F8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D7DD5E-3AC2-4334-BC11-02871AF526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218113-C63E-412F-AC1B-354D9BA50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C90B294-B1DE-412B-AABB-1D3EF804C3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A33BE1-C9D6-4E51-8960-3091E15B46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301EC-63C9-474E-B875-DD8D2BB85A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7700"/>
            <a:ext cx="7772400" cy="302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225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2020-11-21T00:27:04.614</cp:lastPrinted>
  <dcterms:created xsi:type="dcterms:W3CDTF">2020-11-21T00:27:04Z</dcterms:created>
  <dcterms:modified xsi:type="dcterms:W3CDTF">2020-11-21T00:27:04Z</dcterms:modified>
</cp:coreProperties>
</file>