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7BDD5E4-DCF2-438C-93CE-03E561768E4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615A57-E599-4381-ACEE-A47DEDF98D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8DA2EE-C9B7-4E25-A12B-A1D047D1005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38E900-1EF0-4539-9431-5DD6F62C80B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B17A6C-B05A-404D-A231-3B9A98538F2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143D06F-0744-4165-BCBE-5F08D8934FE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8CB82A5-0FAC-4959-AD27-58D5E3AD6D7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9DA12D4-CB7D-4436-9E74-521F585A298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38547FA-EFCC-4C1B-8B0D-C6613B59BDC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8870CB1-0C12-43F2-A2F2-5026BEF7415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A468091-94F2-4694-8C0E-7C9A035132A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82763"/>
            <a:ext cx="7772400" cy="3292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966890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2020-11-21T00:27:04.836</cp:lastPrinted>
  <dcterms:created xsi:type="dcterms:W3CDTF">2020-11-21T00:27:04Z</dcterms:created>
  <dcterms:modified xsi:type="dcterms:W3CDTF">2020-11-21T00:27:04Z</dcterms:modified>
</cp:coreProperties>
</file>