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9D1E4D-E4A0-468D-A9EF-053E260472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A40235-B8F7-47BA-B484-61C0B37148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92AC26-BDF5-4C77-BFA7-02F9361443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E8355D-055A-4F17-8D4F-C7D4064131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6E3D45-F076-49E4-BC24-C1BFF8FAF5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64FF615-5C4F-448D-8631-31DB34BCB7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2A9A961-3209-4425-8188-448F8B2034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F88725E-AC47-4478-A335-14DFFEB55C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1020FAC-CA0D-4BF7-839A-9C34A623F7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20D96F3-D82E-4B5C-A281-1D569BA875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F78800-8D8E-40B4-BD0E-873925FACA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63" y="685800"/>
            <a:ext cx="30876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884583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2020-11-21T00:27:05.070</cp:lastPrinted>
  <dcterms:created xsi:type="dcterms:W3CDTF">2020-11-21T00:27:05Z</dcterms:created>
  <dcterms:modified xsi:type="dcterms:W3CDTF">2020-11-21T00:27:05Z</dcterms:modified>
</cp:coreProperties>
</file>