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55AA12-EC53-43DC-BE46-E8F851501E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3073-6CFB-4805-9223-436F3602D5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4AF4D2-C7C3-45AA-BC96-0F7E04063A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13FED3-4530-41FF-A604-634786470A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DB88A5-5A19-4B26-AC34-E25B8E163E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811F995-F605-4358-AEB9-E6E75C59BD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E21AFE3-0A2C-4C18-9062-873CCC16EC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FD9F249-8CC3-401C-BC50-BA56C42C9D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DA6B6B7-7D50-4F1F-AB40-76AF9F23B9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E0F359F-E4FE-43F1-8C7C-22CE0FF045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F36F270-9691-41CA-B09D-43ABBED7EC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0" y="685800"/>
            <a:ext cx="59293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038976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2020-11-21T00:27:05.395</cp:lastPrinted>
  <dcterms:created xsi:type="dcterms:W3CDTF">2020-11-21T00:27:05Z</dcterms:created>
  <dcterms:modified xsi:type="dcterms:W3CDTF">2020-11-21T00:27:05Z</dcterms:modified>
</cp:coreProperties>
</file>