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3B0F5C-6C8A-4EFA-B2A3-A940743D55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B986E3-7DF4-46B0-9E12-F7F3164A0E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EF2C77-DCD9-490B-A5E2-1FD7E5613D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4377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642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121972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5910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2738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474223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17150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1189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ED10FD-3BB2-4919-8CBF-89AD1E318A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04376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6304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032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B621B6-D0B5-4CA2-8E9D-186BE6CE4E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13A775-844F-4CC2-B863-E6B6C52FD2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D9E6D0-54AA-488D-9159-54CEF69B3D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F45E9E8-B57E-4AC3-9666-44382C0A04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9CAC8E-CCCD-4E04-95EC-82AC70D83B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79CF0B-F8FC-47E1-86AE-ED30A2B3CD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4F6849-80BF-4CDA-BF8B-8B956D0C3F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B217985-E672-410B-9341-19FBBA041173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D3808B-C8E0-4B36-B025-84B28F1DE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3" y="685800"/>
            <a:ext cx="4422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1197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2020-11-21T00:27:05.638</cp:lastPrinted>
  <dcterms:created xsi:type="dcterms:W3CDTF">2020-11-21T00:27:05Z</dcterms:created>
  <dcterms:modified xsi:type="dcterms:W3CDTF">2020-11-21T00:27:05Z</dcterms:modified>
</cp:coreProperties>
</file>