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76169A-7FC2-4EB3-B526-E6CF929051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6294D-5E06-4F2C-81A2-F777127BD2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CBFB52-20D0-47FA-97DC-F670A17A7F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6972EA-30C5-40D1-8DCB-DF817EFAE7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54670D-51DC-432C-A5E9-AB3E872ED0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299F07-4E25-4275-8E1F-0BB4464985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5027E95-C6C2-4C9B-911B-AC9C9AEE29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7421D43-8041-46ED-AC36-28F70EA41E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C885A9A-1036-4933-9569-42D6482182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797018-F20B-4895-8931-035BF8BA9A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EEBAA8-9677-4597-AF12-15FB3BD690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685800"/>
            <a:ext cx="5561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9628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2020-11-21T00:27:05.870</cp:lastPrinted>
  <dcterms:created xsi:type="dcterms:W3CDTF">2020-11-21T00:27:05Z</dcterms:created>
  <dcterms:modified xsi:type="dcterms:W3CDTF">2020-11-21T00:27:05Z</dcterms:modified>
</cp:coreProperties>
</file>