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E608F7-F494-45BE-A148-396E4E685A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9DD80-2ED5-473B-A15F-C1E3E6FC48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67EEDE-99EC-476C-BEC1-D0CBC8DEA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4F761D-9F73-4C1D-B38F-A271D9CF7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B531D2-23C3-491F-B0E9-C046D6A5B3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695954-BA2F-4B9F-B899-235E739894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71B321-36AE-40D6-9295-61A5F097C9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C481336-F362-4E52-A119-169FECC2E9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43BE0A2-8664-44C3-9D99-250E4B9E7B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E758ED-C1C1-482B-936F-0DA9FCC9F8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5BC405-42EB-4213-BAFF-7EE53CFF48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85800"/>
            <a:ext cx="52578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5794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2020-11-21T00:27:06.113</cp:lastPrinted>
  <dcterms:created xsi:type="dcterms:W3CDTF">2020-11-21T00:27:06Z</dcterms:created>
  <dcterms:modified xsi:type="dcterms:W3CDTF">2020-11-21T00:27:06Z</dcterms:modified>
</cp:coreProperties>
</file>