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09AA8E-C028-447F-9150-1CED48F54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ED9A1-E679-4AF4-BA12-CE8F360781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FFC788-EC8C-4621-9177-4314A08DC9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01DC52-71CD-40E0-8F6E-C84DBF9494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AD918C-A7CB-4D83-BE78-8619C5708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2B2DCD-03A1-4BA1-A9B6-E1A35FB360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7DA87E-5D2C-4490-AC7B-3A1A3B3B6C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5A50416-3BFF-4108-ADBC-7B9E74B452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7A315D-F31D-4256-AEED-0693E5D43E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9ADDD5-7C04-4886-BE1E-C8350C79BE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9D574D-CAA7-4C4E-A2F9-994C71AFE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3625"/>
            <a:ext cx="7772400" cy="472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564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2020-11-21T00:27:06.345</cp:lastPrinted>
  <dcterms:created xsi:type="dcterms:W3CDTF">2020-11-21T00:27:06Z</dcterms:created>
  <dcterms:modified xsi:type="dcterms:W3CDTF">2020-11-21T00:27:06Z</dcterms:modified>
</cp:coreProperties>
</file>